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8"/>
    <p:restoredTop sz="94579"/>
  </p:normalViewPr>
  <p:slideViewPr>
    <p:cSldViewPr snapToGrid="0" snapToObjects="1">
      <p:cViewPr varScale="1">
        <p:scale>
          <a:sx n="91" d="100"/>
          <a:sy n="91" d="100"/>
        </p:scale>
        <p:origin x="76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EEB38C-E005-9D41-A5D6-68FED41E81BC}" type="datetimeFigureOut">
              <a:rPr lang="nl-NL" smtClean="0"/>
              <a:t>12-09-19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12DB2B-72B4-5A4E-81FE-FD78251275F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128162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CA0A8-FB77-924A-8664-3BA9A42F60B3}" type="datetimeFigureOut">
              <a:rPr lang="nl-NL" smtClean="0"/>
              <a:t>12-09-19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EFACC-C933-714E-A9BF-037D17BA570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86986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CA0A8-FB77-924A-8664-3BA9A42F60B3}" type="datetimeFigureOut">
              <a:rPr lang="nl-NL" smtClean="0"/>
              <a:t>12-09-19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EFACC-C933-714E-A9BF-037D17BA570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60017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CA0A8-FB77-924A-8664-3BA9A42F60B3}" type="datetimeFigureOut">
              <a:rPr lang="nl-NL" smtClean="0"/>
              <a:t>12-09-19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EFACC-C933-714E-A9BF-037D17BA570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70576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CA0A8-FB77-924A-8664-3BA9A42F60B3}" type="datetimeFigureOut">
              <a:rPr lang="nl-NL" smtClean="0"/>
              <a:t>12-09-19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EFACC-C933-714E-A9BF-037D17BA570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00457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CA0A8-FB77-924A-8664-3BA9A42F60B3}" type="datetimeFigureOut">
              <a:rPr lang="nl-NL" smtClean="0"/>
              <a:t>12-09-19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EFACC-C933-714E-A9BF-037D17BA570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85181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CA0A8-FB77-924A-8664-3BA9A42F60B3}" type="datetimeFigureOut">
              <a:rPr lang="nl-NL" smtClean="0"/>
              <a:t>12-09-19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EFACC-C933-714E-A9BF-037D17BA570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22936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CA0A8-FB77-924A-8664-3BA9A42F60B3}" type="datetimeFigureOut">
              <a:rPr lang="nl-NL" smtClean="0"/>
              <a:t>12-09-19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EFACC-C933-714E-A9BF-037D17BA570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08190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CA0A8-FB77-924A-8664-3BA9A42F60B3}" type="datetimeFigureOut">
              <a:rPr lang="nl-NL" smtClean="0"/>
              <a:t>12-09-19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EFACC-C933-714E-A9BF-037D17BA570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05172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CA0A8-FB77-924A-8664-3BA9A42F60B3}" type="datetimeFigureOut">
              <a:rPr lang="nl-NL" smtClean="0"/>
              <a:t>12-09-19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EFACC-C933-714E-A9BF-037D17BA570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52810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CA0A8-FB77-924A-8664-3BA9A42F60B3}" type="datetimeFigureOut">
              <a:rPr lang="nl-NL" smtClean="0"/>
              <a:t>12-09-19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EFACC-C933-714E-A9BF-037D17BA570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76633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CA0A8-FB77-924A-8664-3BA9A42F60B3}" type="datetimeFigureOut">
              <a:rPr lang="nl-NL" smtClean="0"/>
              <a:t>12-09-19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EFACC-C933-714E-A9BF-037D17BA570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419370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CA0A8-FB77-924A-8664-3BA9A42F60B3}" type="datetimeFigureOut">
              <a:rPr lang="nl-NL" smtClean="0"/>
              <a:t>12-09-19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5EFACC-C933-714E-A9BF-037D17BA570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44185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hyperlink" Target="http://www.google.nl/url?sa=i&amp;source=images&amp;cd=&amp;cad=rja&amp;docid=2yrS6Eiv3jmeVM&amp;tbnid=CdqN36_6eV1ToM:&amp;ved=0CAgQjRwwAA&amp;url=http://historiek.net/exacte-moordplek-julius-caesar-ontdekt/18847/&amp;ei=5YBKUrjYAqbN0QXGuYH4Dw&amp;psig=AFQjCNHD5myqV1ILwS0w0t8eqI6IbKhp3Q&amp;ust=1380700773085206" TargetMode="External"/><Relationship Id="rId5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google.nl/url?sa=i&amp;source=images&amp;cd=&amp;cad=rja&amp;docid=W5GWcPwhnbytfM&amp;tbnid=W-UKcOjW3Ltk-M:&amp;ved=0CAgQjRwwAA&amp;url=http://www.fanpop.com/clubs/kings-and-queens/images/2450871/title/bust-alexander-great-photo&amp;ei=oIBKUpOhNeWW0QWIiIDwDQ&amp;psig=AFQjCNE9Sc4P2ogA2GfSjT0hZyYGIKhPhw&amp;ust=138070070492384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nl-NL"/>
          </a:p>
        </p:txBody>
      </p:sp>
      <p:pic>
        <p:nvPicPr>
          <p:cNvPr id="1025" name="Afbeelding 1" descr="http://images1.fanpop.com/images/photos/2400000/Bust-of-Alexander-the-Great-kings-and-queens-2450871-797-1066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4689" y="0"/>
            <a:ext cx="4102100" cy="548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7624689" y="5486400"/>
            <a:ext cx="41021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x-none" altLang="x-non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</a:t>
            </a:r>
            <a:r>
              <a:rPr kumimoji="0" lang="x-none" altLang="x-none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</a:t>
            </a:r>
            <a:r>
              <a:rPr kumimoji="0" lang="nl-NL" altLang="x-none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buste van Alexander de Grote</a:t>
            </a:r>
            <a:endParaRPr kumimoji="0" lang="x-none" altLang="x-non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37905" y="-1"/>
            <a:ext cx="21262244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nl-NL"/>
          </a:p>
        </p:txBody>
      </p:sp>
      <p:pic>
        <p:nvPicPr>
          <p:cNvPr id="1031" name="Afbeelding 2" descr="http://historiek.net/wp-content/uploads-phistor1/2012/10/caesar-buste2-265.jpg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05" y="-1"/>
            <a:ext cx="4407486" cy="5537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37905" y="3013193"/>
            <a:ext cx="2126224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x-none" altLang="x-none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</a:t>
            </a:r>
            <a:endParaRPr kumimoji="0" lang="x-none" altLang="x-non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0" y="5671066"/>
            <a:ext cx="41021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x-none" altLang="x-non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</a:t>
            </a:r>
            <a:r>
              <a:rPr kumimoji="0" lang="x-none" altLang="x-none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</a:t>
            </a:r>
            <a:r>
              <a:rPr kumimoji="0" lang="nl-NL" altLang="x-none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buste van Julius Caesar</a:t>
            </a:r>
            <a:endParaRPr kumimoji="0" lang="x-none" altLang="x-non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18944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12</Words>
  <Application>Microsoft Macintosh PowerPoint</Application>
  <PresentationFormat>Breedbeeld</PresentationFormat>
  <Paragraphs>3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6" baseType="lpstr">
      <vt:lpstr>Calibri</vt:lpstr>
      <vt:lpstr>Calibri Light</vt:lpstr>
      <vt:lpstr>arial</vt:lpstr>
      <vt:lpstr>arial</vt:lpstr>
      <vt:lpstr>Office-thema</vt:lpstr>
      <vt:lpstr>PowerPoint-presentatie</vt:lpstr>
    </vt:vector>
  </TitlesOfParts>
  <Company/>
  <LinksUpToDate>false</LinksUpToDate>
  <SharedDoc>false</SharedDoc>
  <HyperlinksChanged>false</HyperlinksChanged>
  <AppVersion>15.0031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Daan van Mourik</dc:creator>
  <cp:lastModifiedBy>Daan van Mourik</cp:lastModifiedBy>
  <cp:revision>1</cp:revision>
  <dcterms:created xsi:type="dcterms:W3CDTF">2019-09-12T08:35:21Z</dcterms:created>
  <dcterms:modified xsi:type="dcterms:W3CDTF">2019-09-12T08:37:43Z</dcterms:modified>
</cp:coreProperties>
</file>